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0"/>
  </p:notesMasterIdLst>
  <p:sldIdLst>
    <p:sldId id="256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309" r:id="rId17"/>
    <p:sldId id="286" r:id="rId18"/>
    <p:sldId id="289" r:id="rId19"/>
    <p:sldId id="288" r:id="rId20"/>
    <p:sldId id="287" r:id="rId21"/>
    <p:sldId id="291" r:id="rId22"/>
    <p:sldId id="308" r:id="rId23"/>
    <p:sldId id="293" r:id="rId24"/>
    <p:sldId id="294" r:id="rId25"/>
    <p:sldId id="295" r:id="rId26"/>
    <p:sldId id="310" r:id="rId27"/>
    <p:sldId id="311" r:id="rId28"/>
    <p:sldId id="312" r:id="rId29"/>
    <p:sldId id="313" r:id="rId30"/>
    <p:sldId id="307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271" r:id="rId39"/>
  </p:sldIdLst>
  <p:sldSz cx="9144000" cy="6858000" type="screen4x3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930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7DE94-DCE7-45F4-85C6-6AA176189644}" type="datetimeFigureOut">
              <a:rPr lang="ko-KR" altLang="en-US" smtClean="0"/>
              <a:t>2017-11-14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B392BD-D7C0-4518-9236-77FA64892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231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1_shape1"/>
          <p:cNvCxnSpPr/>
          <p:nvPr userDrawn="1"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1_shape2"/>
          <p:cNvCxnSpPr/>
          <p:nvPr userDrawn="1"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0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0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0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1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1_shape1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1_shape2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ayout11_shape3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65618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1" spc="-150" baseline="0"/>
            </a:lvl1pPr>
          </a:lstStyle>
          <a:p>
            <a:r>
              <a:rPr lang="ko-KR" altLang="en-US"/>
              <a:t>제목을</a:t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2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2_shape1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ayout12_shape2"/>
          <p:cNvSpPr>
            <a:spLocks noGrp="1"/>
          </p:cNvSpPr>
          <p:nvPr>
            <p:ph type="title"/>
          </p:nvPr>
        </p:nvSpPr>
        <p:spPr>
          <a:xfrm>
            <a:off x="2090216" y="1196751"/>
            <a:ext cx="6226199" cy="151216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0" spc="-80" baseline="0"/>
            </a:lvl1pPr>
          </a:lstStyle>
          <a:p>
            <a:r>
              <a:rPr lang="ko-KR" altLang="en-US"/>
              <a:t>제목을</a:t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3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3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3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ayout13_shape3"/>
          <p:cNvSpPr>
            <a:spLocks noGrp="1"/>
          </p:cNvSpPr>
          <p:nvPr>
            <p:ph type="title"/>
          </p:nvPr>
        </p:nvSpPr>
        <p:spPr>
          <a:xfrm>
            <a:off x="2123728" y="210319"/>
            <a:ext cx="5616624" cy="50405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2400" b="0" spc="-100" baseline="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4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2_shape1"/>
          <p:cNvCxnSpPr/>
          <p:nvPr userDrawn="1"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3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3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4_shape1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4_shape2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ayout4_shape3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65618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1" spc="-150" baseline="0"/>
            </a:lvl1pPr>
          </a:lstStyle>
          <a:p>
            <a:r>
              <a:rPr lang="ko-KR" altLang="en-US"/>
              <a:t>제목을</a:t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5_shape1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ayout5_shape2"/>
          <p:cNvSpPr>
            <a:spLocks noGrp="1"/>
          </p:cNvSpPr>
          <p:nvPr>
            <p:ph type="title"/>
          </p:nvPr>
        </p:nvSpPr>
        <p:spPr>
          <a:xfrm>
            <a:off x="2090216" y="1196751"/>
            <a:ext cx="6226199" cy="151216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0" spc="-80" baseline="0"/>
            </a:lvl1pPr>
          </a:lstStyle>
          <a:p>
            <a:r>
              <a:rPr lang="ko-KR" altLang="en-US"/>
              <a:t>제목을</a:t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6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6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ayout6_shape3"/>
          <p:cNvSpPr>
            <a:spLocks noGrp="1"/>
          </p:cNvSpPr>
          <p:nvPr>
            <p:ph type="title"/>
          </p:nvPr>
        </p:nvSpPr>
        <p:spPr>
          <a:xfrm>
            <a:off x="2123728" y="210319"/>
            <a:ext cx="5616624" cy="50405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2400" b="0" spc="-100" baseline="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8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8_shape1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8_shape2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9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9_shape1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bg1"/>
                </a:solidFill>
              </a:rPr>
              <a:t>11/14/2017</a:t>
            </a:fld>
            <a:endParaRPr sz="1200">
              <a:solidFill>
                <a:schemeClr val="bg1"/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ctr"/>
            <a:endParaRPr sz="1200">
              <a:solidFill>
                <a:schemeClr val="bg1"/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bg1"/>
                </a:solidFill>
              </a:rPr>
              <a:t>‹#›</a:t>
            </a:fld>
            <a:endParaRPr sz="120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C37539-E28D-4AD0-8BCA-E818CD5BA52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60319"/>
            <a:ext cx="1403648" cy="55718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KiftWz544_8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mW3KyFZDNIQ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youtu.be/aircAruvnKk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s.stanford.edu/people/karpathy/convnetjs/demo/cifar10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youtu.be/IHZwWFHWa-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s231n.stanford.edu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/>
        </p:nvSpPr>
        <p:spPr>
          <a:xfrm>
            <a:off x="325604" y="3145801"/>
            <a:ext cx="20649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ko-KR" altLang="en-US" sz="120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  <a:cs typeface="+mn-cs"/>
              </a:rPr>
              <a:t>서울대학교 </a:t>
            </a:r>
            <a:r>
              <a:rPr lang="en-US" altLang="ko-KR" sz="120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  <a:cs typeface="+mn-cs"/>
              </a:rPr>
              <a:t>&amp; V.DO</a:t>
            </a:r>
            <a:r>
              <a:rPr lang="en-US" altLang="en-US" sz="120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20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  <a:cs typeface="+mn-cs"/>
              </a:rPr>
              <a:t>/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</a:rPr>
              <a:t>김대식</a:t>
            </a:r>
            <a:endParaRPr sz="1200" b="1" kern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1_shape2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1_shape3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1_shape5"/>
          <p:cNvSpPr/>
          <p:nvPr/>
        </p:nvSpPr>
        <p:spPr>
          <a:xfrm>
            <a:off x="323528" y="980728"/>
            <a:ext cx="8229600" cy="172819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4200" b="1" spc="-150" dirty="0">
                <a:latin typeface="+mj-ea"/>
              </a:rPr>
              <a:t>텐서플로를  활용한</a:t>
            </a:r>
            <a:endParaRPr lang="en-US" altLang="ko-KR" sz="4200" b="1" spc="-150" dirty="0">
              <a:latin typeface="+mj-ea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4200" b="1" spc="-150" dirty="0">
                <a:latin typeface="+mj-ea"/>
              </a:rPr>
              <a:t>딥러닝 </a:t>
            </a:r>
            <a:r>
              <a:rPr lang="en-US" altLang="ko-KR" sz="4200" b="1" spc="-150" dirty="0">
                <a:latin typeface="+mj-ea"/>
              </a:rPr>
              <a:t>#4</a:t>
            </a:r>
            <a:endParaRPr sz="4200" b="1" kern="1200" spc="-150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8B963B-8E9E-42AB-95EE-3FA018DFF0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30" y="6146565"/>
            <a:ext cx="1259632" cy="500018"/>
          </a:xfrm>
          <a:prstGeom prst="rect">
            <a:avLst/>
          </a:prstGeom>
        </p:spPr>
      </p:pic>
      <p:pic>
        <p:nvPicPr>
          <p:cNvPr id="1032" name="Picture 8" descr="관련 이미지">
            <a:extLst>
              <a:ext uri="{FF2B5EF4-FFF2-40B4-BE49-F238E27FC236}">
                <a16:creationId xmlns:a16="http://schemas.microsoft.com/office/drawing/2014/main" id="{A98ADD3C-1E34-4C15-8972-7004F5DDE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467544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1_shape5">
            <a:extLst>
              <a:ext uri="{FF2B5EF4-FFF2-40B4-BE49-F238E27FC236}">
                <a16:creationId xmlns:a16="http://schemas.microsoft.com/office/drawing/2014/main" id="{6C8825F1-1588-4F55-91F1-2469FD93F95E}"/>
              </a:ext>
            </a:extLst>
          </p:cNvPr>
          <p:cNvSpPr/>
          <p:nvPr/>
        </p:nvSpPr>
        <p:spPr>
          <a:xfrm>
            <a:off x="323528" y="589135"/>
            <a:ext cx="8229600" cy="50009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600" b="1" spc="-150" dirty="0">
                <a:latin typeface="+mj-ea"/>
              </a:rPr>
              <a:t>아티스트를 위한 머신러닝 </a:t>
            </a:r>
            <a:r>
              <a:rPr lang="en-US" altLang="ko-KR" sz="1600" b="1" spc="-150" dirty="0">
                <a:latin typeface="+mj-ea"/>
              </a:rPr>
              <a:t>&amp; </a:t>
            </a:r>
            <a:r>
              <a:rPr lang="ko-KR" altLang="en-US" sz="1600" b="1" spc="-150" dirty="0">
                <a:latin typeface="+mj-ea"/>
              </a:rPr>
              <a:t>딥러닝</a:t>
            </a:r>
            <a:endParaRPr sz="1600" b="1" kern="1200" spc="-150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363A2C-2F75-4142-B3CF-89238140A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200790"/>
            <a:ext cx="8010993" cy="40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1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61AAD1-8370-4EF5-B66B-FFEB54E6F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44" y="1201033"/>
            <a:ext cx="8108712" cy="396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6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EB4BBD-670D-40E1-82C7-D6FFDE6BC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268760"/>
            <a:ext cx="8154084" cy="409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3E5DC-1B78-4B77-A50E-F4337AE07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056774"/>
            <a:ext cx="8302506" cy="416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2EF147-65EE-49CF-80D8-53DC560DA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45" y="1066814"/>
            <a:ext cx="8316416" cy="407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6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085FE8-64C2-4CD9-8510-28796C18C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056773"/>
            <a:ext cx="8291817" cy="417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3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7B1C80-95C2-4826-AFFA-E3B35524CC42}"/>
              </a:ext>
            </a:extLst>
          </p:cNvPr>
          <p:cNvSpPr/>
          <p:nvPr/>
        </p:nvSpPr>
        <p:spPr>
          <a:xfrm>
            <a:off x="2286000" y="31058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hlinkClick r:id="rId4"/>
              </a:rPr>
              <a:t>https://www.youtube.com/watch?v=KiftWz544_8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6C1F847-F879-497A-94D6-CF2BA2BA1F68}"/>
              </a:ext>
            </a:extLst>
          </p:cNvPr>
          <p:cNvSpPr/>
          <p:nvPr/>
        </p:nvSpPr>
        <p:spPr>
          <a:xfrm>
            <a:off x="2277116" y="1813173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</a:rPr>
              <a:t>컨볼루션</a:t>
            </a:r>
            <a:r>
              <a:rPr lang="ko-KR" altLang="en-US" sz="4400" dirty="0">
                <a:solidFill>
                  <a:schemeClr val="bg1"/>
                </a:solidFill>
              </a:rPr>
              <a:t> 비디오</a:t>
            </a:r>
          </a:p>
        </p:txBody>
      </p:sp>
    </p:spTree>
    <p:extLst>
      <p:ext uri="{BB962C8B-B14F-4D97-AF65-F5344CB8AC3E}">
        <p14:creationId xmlns:p14="http://schemas.microsoft.com/office/powerpoint/2010/main" val="71484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DE3FC8-7A19-48DC-9CBA-17A1B7558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1613"/>
            <a:ext cx="9144000" cy="455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D8E9F3-65DA-47C0-9E73-0C59F2142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3661"/>
            <a:ext cx="9144000" cy="451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0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35B546-29C9-44AD-AD56-8ED61C9D3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9628"/>
            <a:ext cx="9144000" cy="457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8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2087724" y="908720"/>
            <a:ext cx="5439972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42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Recap</a:t>
            </a: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632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CA7B98-1041-42D6-8F09-03D753697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9332"/>
            <a:ext cx="9144000" cy="45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1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F94FDE-0B36-44BC-BB89-86EC481D2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0377"/>
            <a:ext cx="9144000" cy="451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76BDA3-5D14-4C0C-90BE-95AFB0C65A5E}"/>
              </a:ext>
            </a:extLst>
          </p:cNvPr>
          <p:cNvSpPr/>
          <p:nvPr/>
        </p:nvSpPr>
        <p:spPr>
          <a:xfrm>
            <a:off x="2251476" y="397986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hlinkClick r:id="rId4"/>
              </a:rPr>
              <a:t>https://www.youtube.com/watch?v=mW3KyFZDNIQ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03B4F1-42C3-4629-9897-926B53533769}"/>
              </a:ext>
            </a:extLst>
          </p:cNvPr>
          <p:cNvSpPr/>
          <p:nvPr/>
        </p:nvSpPr>
        <p:spPr>
          <a:xfrm>
            <a:off x="2277116" y="1813173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</a:rPr>
              <a:t>풀링</a:t>
            </a:r>
            <a:r>
              <a:rPr lang="ko-KR" altLang="en-US" sz="4400" dirty="0">
                <a:solidFill>
                  <a:schemeClr val="bg1"/>
                </a:solidFill>
              </a:rPr>
              <a:t> 비디오</a:t>
            </a:r>
          </a:p>
        </p:txBody>
      </p:sp>
    </p:spTree>
    <p:extLst>
      <p:ext uri="{BB962C8B-B14F-4D97-AF65-F5344CB8AC3E}">
        <p14:creationId xmlns:p14="http://schemas.microsoft.com/office/powerpoint/2010/main" val="134987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657958-A2E3-4520-9610-683BF1BDB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7081"/>
            <a:ext cx="9144000" cy="46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9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3D3920-8BB0-4876-A44B-7822D979D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3832"/>
            <a:ext cx="9144000" cy="471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2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6B749A-8330-4AA4-9ABE-A5B2EABA228D}"/>
              </a:ext>
            </a:extLst>
          </p:cNvPr>
          <p:cNvSpPr/>
          <p:nvPr/>
        </p:nvSpPr>
        <p:spPr>
          <a:xfrm>
            <a:off x="2277116" y="1813173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</a:rPr>
              <a:t>텐서플로</a:t>
            </a:r>
            <a:r>
              <a:rPr lang="ko-KR" altLang="en-US" sz="4400" dirty="0">
                <a:solidFill>
                  <a:schemeClr val="bg1"/>
                </a:solidFill>
              </a:rPr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343774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6B749A-8330-4AA4-9ABE-A5B2EABA228D}"/>
              </a:ext>
            </a:extLst>
          </p:cNvPr>
          <p:cNvSpPr/>
          <p:nvPr/>
        </p:nvSpPr>
        <p:spPr>
          <a:xfrm>
            <a:off x="1907704" y="47667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</a:rPr>
              <a:t>컨볼루션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in </a:t>
            </a:r>
            <a:r>
              <a:rPr lang="ko-KR" altLang="en-US" sz="3200" dirty="0" err="1">
                <a:solidFill>
                  <a:schemeClr val="bg1"/>
                </a:solidFill>
              </a:rPr>
              <a:t>텐서플로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tensorflow conv2d에 대한 이미지 검색결과">
            <a:extLst>
              <a:ext uri="{FF2B5EF4-FFF2-40B4-BE49-F238E27FC236}">
                <a16:creationId xmlns:a16="http://schemas.microsoft.com/office/drawing/2014/main" id="{6ADEDE56-DF2D-44FA-B589-6097F8CE3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22474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78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6B749A-8330-4AA4-9ABE-A5B2EABA228D}"/>
              </a:ext>
            </a:extLst>
          </p:cNvPr>
          <p:cNvSpPr/>
          <p:nvPr/>
        </p:nvSpPr>
        <p:spPr>
          <a:xfrm>
            <a:off x="1907704" y="47667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</a:rPr>
              <a:t>컨볼루션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in </a:t>
            </a:r>
            <a:r>
              <a:rPr lang="ko-KR" altLang="en-US" sz="3200" dirty="0" err="1">
                <a:solidFill>
                  <a:schemeClr val="bg1"/>
                </a:solidFill>
              </a:rPr>
              <a:t>텐서플로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2050" name="Picture 2" descr="관련 이미지">
            <a:extLst>
              <a:ext uri="{FF2B5EF4-FFF2-40B4-BE49-F238E27FC236}">
                <a16:creationId xmlns:a16="http://schemas.microsoft.com/office/drawing/2014/main" id="{1166273E-7313-43C1-9CB9-4F9F2FF6E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100674"/>
            <a:ext cx="4905375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15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6B749A-8330-4AA4-9ABE-A5B2EABA228D}"/>
              </a:ext>
            </a:extLst>
          </p:cNvPr>
          <p:cNvSpPr/>
          <p:nvPr/>
        </p:nvSpPr>
        <p:spPr>
          <a:xfrm>
            <a:off x="1907704" y="47667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</a:rPr>
              <a:t>맥스풀링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in </a:t>
            </a:r>
            <a:r>
              <a:rPr lang="ko-KR" altLang="en-US" sz="3200" dirty="0" err="1">
                <a:solidFill>
                  <a:schemeClr val="bg1"/>
                </a:solidFill>
              </a:rPr>
              <a:t>텐서플로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3074" name="Picture 2" descr="tensorflow max_pool에 대한 이미지 검색결과">
            <a:extLst>
              <a:ext uri="{FF2B5EF4-FFF2-40B4-BE49-F238E27FC236}">
                <a16:creationId xmlns:a16="http://schemas.microsoft.com/office/drawing/2014/main" id="{21555CF4-9CBD-43F2-B7C2-5CE5A465D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2276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96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6B749A-8330-4AA4-9ABE-A5B2EABA228D}"/>
              </a:ext>
            </a:extLst>
          </p:cNvPr>
          <p:cNvSpPr/>
          <p:nvPr/>
        </p:nvSpPr>
        <p:spPr>
          <a:xfrm>
            <a:off x="1907704" y="47667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CIFAR-10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4098" name="Picture 2" descr="cifar10에 대한 이미지 검색결과">
            <a:extLst>
              <a:ext uri="{FF2B5EF4-FFF2-40B4-BE49-F238E27FC236}">
                <a16:creationId xmlns:a16="http://schemas.microsoft.com/office/drawing/2014/main" id="{8CBE7263-151D-4EA6-963F-D75DA2633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1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375381-05C5-4242-8E6A-C9363751642A}"/>
              </a:ext>
            </a:extLst>
          </p:cNvPr>
          <p:cNvSpPr/>
          <p:nvPr/>
        </p:nvSpPr>
        <p:spPr>
          <a:xfrm>
            <a:off x="3635896" y="4942909"/>
            <a:ext cx="32896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https://youtu.be/aircAruvnKk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763D0E-C85D-455D-B06D-16ADF0207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2134597"/>
            <a:ext cx="6660232" cy="2410525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lide3_shape3">
            <a:extLst>
              <a:ext uri="{FF2B5EF4-FFF2-40B4-BE49-F238E27FC236}">
                <a16:creationId xmlns:a16="http://schemas.microsoft.com/office/drawing/2014/main" id="{568154A9-6FCC-48FB-8F4D-1230EBA9ACF8}"/>
              </a:ext>
            </a:extLst>
          </p:cNvPr>
          <p:cNvSpPr/>
          <p:nvPr/>
        </p:nvSpPr>
        <p:spPr>
          <a:xfrm>
            <a:off x="1547664" y="-13394"/>
            <a:ext cx="7128792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en-US" sz="4200" spc="-8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What is a Neural network ?</a:t>
            </a:r>
            <a:endParaRPr sz="4200" kern="1200" spc="-80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0322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6B749A-8330-4AA4-9ABE-A5B2EABA228D}"/>
              </a:ext>
            </a:extLst>
          </p:cNvPr>
          <p:cNvSpPr/>
          <p:nvPr/>
        </p:nvSpPr>
        <p:spPr>
          <a:xfrm>
            <a:off x="2286000" y="314096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hlinkClick r:id="rId4"/>
              </a:rPr>
              <a:t>http://cs.stanford.edu/people/karpathy/convnetjs/demo/cifar10.html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2924C74-8699-4E22-B60D-95C8BF8A2788}"/>
              </a:ext>
            </a:extLst>
          </p:cNvPr>
          <p:cNvSpPr/>
          <p:nvPr/>
        </p:nvSpPr>
        <p:spPr>
          <a:xfrm>
            <a:off x="2227950" y="692696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</a:rPr>
              <a:t>웹버전</a:t>
            </a:r>
            <a:r>
              <a:rPr lang="ko-KR" altLang="en-US" sz="4400" dirty="0">
                <a:solidFill>
                  <a:schemeClr val="bg1"/>
                </a:solidFill>
              </a:rPr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325775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419D4B-113C-447F-BCCE-5A5B0D6B3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5306"/>
            <a:ext cx="9144000" cy="448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3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309773-2646-4FFE-A838-5835D1E32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5976"/>
            <a:ext cx="9144000" cy="456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0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5A240E-55DB-4566-8CB0-AAA50EBDC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4000"/>
            <a:ext cx="9144000" cy="46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7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F5EB99-617B-49E8-BD12-73E0D92D7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0987"/>
            <a:ext cx="9144000" cy="47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B227B6-C793-49EE-9499-EF911F1A1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0221"/>
            <a:ext cx="9144000" cy="485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2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4A99D2-CB9D-44D2-9A98-4964D4855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5233"/>
            <a:ext cx="9144000" cy="460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4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380242-011A-4C91-9915-2C2D20913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7146"/>
            <a:ext cx="9144000" cy="458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1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16_shape1"/>
          <p:cNvCxnSpPr/>
          <p:nvPr/>
        </p:nvCxnSpPr>
        <p:spPr>
          <a:xfrm rot="10800000">
            <a:off x="431800" y="1418395"/>
            <a:ext cx="1321115" cy="0"/>
          </a:xfrm>
          <a:prstGeom prst="line">
            <a:avLst/>
          </a:prstGeom>
          <a:ln w="127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16_shape2"/>
          <p:cNvSpPr/>
          <p:nvPr/>
        </p:nvSpPr>
        <p:spPr>
          <a:xfrm>
            <a:off x="6561225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914400" latinLnBrk="1"/>
            <a:r>
              <a:rPr lang="ko-KR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이</a:t>
            </a:r>
            <a:r>
              <a:rPr lang="en-US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문서는</a:t>
            </a:r>
            <a:r>
              <a:rPr lang="en-US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나눔글꼴로</a:t>
            </a:r>
            <a:r>
              <a:rPr lang="en-US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작성되었습니다</a:t>
            </a:r>
            <a:r>
              <a:rPr lang="en-US" altLang="ko-KR" sz="800" kern="120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.  </a:t>
            </a:r>
            <a:r>
              <a:rPr lang="ko-KR" altLang="en-US" sz="800" u="sng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  <a:hlinkClick r:id="rId2"/>
              </a:rPr>
              <a:t>설치하기</a:t>
            </a:r>
            <a:endParaRPr sz="800" u="sng" kern="1200">
              <a:solidFill>
                <a:schemeClr val="bg1">
                  <a:lumMod val="9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16_shape3"/>
          <p:cNvSpPr/>
          <p:nvPr/>
        </p:nvSpPr>
        <p:spPr>
          <a:xfrm>
            <a:off x="2087724" y="1268760"/>
            <a:ext cx="6653935" cy="11430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42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감사합니다</a:t>
            </a:r>
            <a:endParaRPr sz="4200" b="1" kern="1200" dirty="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9F73A6-AD5E-4D1A-ADC0-2B04426312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2" y="6165304"/>
            <a:ext cx="1259632" cy="500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375381-05C5-4242-8E6A-C9363751642A}"/>
              </a:ext>
            </a:extLst>
          </p:cNvPr>
          <p:cNvSpPr/>
          <p:nvPr/>
        </p:nvSpPr>
        <p:spPr>
          <a:xfrm>
            <a:off x="3635896" y="4726885"/>
            <a:ext cx="36990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4"/>
              </a:rPr>
              <a:t>https://youtu.be/IHZwWFHWa-w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763D0E-C85D-455D-B06D-16ADF0207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1918573"/>
            <a:ext cx="6660232" cy="2410525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lide3_shape3">
            <a:extLst>
              <a:ext uri="{FF2B5EF4-FFF2-40B4-BE49-F238E27FC236}">
                <a16:creationId xmlns:a16="http://schemas.microsoft.com/office/drawing/2014/main" id="{8BD9A6DD-A817-4567-A530-98B9B433ABD0}"/>
              </a:ext>
            </a:extLst>
          </p:cNvPr>
          <p:cNvSpPr/>
          <p:nvPr/>
        </p:nvSpPr>
        <p:spPr>
          <a:xfrm>
            <a:off x="1547664" y="-315416"/>
            <a:ext cx="7128792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en-US" sz="4200" spc="-8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Gradient descent</a:t>
            </a:r>
            <a:endParaRPr sz="4200" kern="1200" spc="-80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3889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2087724" y="908720"/>
            <a:ext cx="5439972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4200" spc="-80" dirty="0"/>
              <a:t>컨볼루션 신경망</a:t>
            </a:r>
            <a:endParaRPr lang="en-US" altLang="ko-KR" sz="4200" spc="-80" dirty="0"/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32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(Convo</a:t>
            </a:r>
            <a:r>
              <a:rPr lang="en-US" altLang="ko-KR" sz="3200" spc="-80" dirty="0"/>
              <a:t>lution Neural Network)</a:t>
            </a:r>
            <a:endParaRPr sz="3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6978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50832B-3321-4CC4-B4F8-86F18FD63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414" y="548680"/>
            <a:ext cx="5419109" cy="45069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E9681E-5CA7-4961-8A51-3D3EFE123C53}"/>
              </a:ext>
            </a:extLst>
          </p:cNvPr>
          <p:cNvSpPr/>
          <p:nvPr/>
        </p:nvSpPr>
        <p:spPr>
          <a:xfrm>
            <a:off x="3275856" y="5339360"/>
            <a:ext cx="31646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5"/>
              </a:rPr>
              <a:t>http://cs231n.stanford.edu/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63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C70BAC-3C1A-4955-974D-B5A4585B4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370983"/>
            <a:ext cx="7674212" cy="32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9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D0E39F-D540-4E5C-BEC1-353630A5A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124744"/>
            <a:ext cx="8119061" cy="395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4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E1E25F-472A-4A47-ABDA-A3DB7CCAA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203005"/>
            <a:ext cx="7458088" cy="372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6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2F2F2"/>
      </a:hlink>
      <a:folHlink>
        <a:srgbClr val="A5A5A5"/>
      </a:folHlink>
    </a:clrScheme>
    <a:fontScheme name="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2124</TotalTime>
  <Words>125</Words>
  <Application>Microsoft Office PowerPoint</Application>
  <PresentationFormat>화면 슬라이드 쇼(4:3)</PresentationFormat>
  <Paragraphs>25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나눔고딕</vt:lpstr>
      <vt:lpstr>맑은 고딕</vt:lpstr>
      <vt:lpstr>Arial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daesik kim</cp:lastModifiedBy>
  <cp:revision>128</cp:revision>
  <dcterms:modified xsi:type="dcterms:W3CDTF">2017-11-14T05:18:01Z</dcterms:modified>
</cp:coreProperties>
</file>